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A88470A-3446-4316-BAD8-351613A83EF1}" type="doc">
      <dgm:prSet loTypeId="urn:microsoft.com/office/officeart/2005/8/layout/radial1" loCatId="cycle" qsTypeId="urn:microsoft.com/office/officeart/2005/8/quickstyle/3d1" qsCatId="3D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7126E303-F5B6-4452-9F87-98D32D1859A0}">
      <dgm:prSet phldrT="[Text]"/>
      <dgm:spPr/>
      <dgm:t>
        <a:bodyPr/>
        <a:lstStyle/>
        <a:p>
          <a:r>
            <a:rPr lang="en-US" dirty="0" smtClean="0"/>
            <a:t>Culture of Panama</a:t>
          </a:r>
          <a:endParaRPr lang="en-US" dirty="0"/>
        </a:p>
      </dgm:t>
    </dgm:pt>
    <dgm:pt modelId="{0B1E1F2F-BDE9-4508-BA55-2D790B7A8887}" type="parTrans" cxnId="{AF42E777-275E-4D88-A560-AADE6B178AE1}">
      <dgm:prSet/>
      <dgm:spPr/>
      <dgm:t>
        <a:bodyPr/>
        <a:lstStyle/>
        <a:p>
          <a:endParaRPr lang="en-US"/>
        </a:p>
      </dgm:t>
    </dgm:pt>
    <dgm:pt modelId="{69F4E51F-0E58-4E9A-ABC1-6E780D811740}" type="sibTrans" cxnId="{AF42E777-275E-4D88-A560-AADE6B178AE1}">
      <dgm:prSet/>
      <dgm:spPr/>
      <dgm:t>
        <a:bodyPr/>
        <a:lstStyle/>
        <a:p>
          <a:endParaRPr lang="en-US"/>
        </a:p>
      </dgm:t>
    </dgm:pt>
    <dgm:pt modelId="{E2EA45F9-69DD-49D6-8B28-A606DF2B8A44}">
      <dgm:prSet phldrT="[Text]"/>
      <dgm:spPr/>
      <dgm:t>
        <a:bodyPr/>
        <a:lstStyle/>
        <a:p>
          <a:r>
            <a:rPr lang="en-US" dirty="0" smtClean="0"/>
            <a:t>Religion: Roman Catholic</a:t>
          </a:r>
          <a:endParaRPr lang="en-US" dirty="0"/>
        </a:p>
      </dgm:t>
    </dgm:pt>
    <dgm:pt modelId="{BA298D67-E970-4840-BE39-19B973DAA40C}" type="parTrans" cxnId="{EF949C0B-8AA8-4DBC-946B-EB4A2ABBB8FA}">
      <dgm:prSet/>
      <dgm:spPr/>
      <dgm:t>
        <a:bodyPr/>
        <a:lstStyle/>
        <a:p>
          <a:endParaRPr lang="en-US"/>
        </a:p>
      </dgm:t>
    </dgm:pt>
    <dgm:pt modelId="{DF1469DC-EB34-46D2-928A-D90F93773B6D}" type="sibTrans" cxnId="{EF949C0B-8AA8-4DBC-946B-EB4A2ABBB8FA}">
      <dgm:prSet/>
      <dgm:spPr/>
      <dgm:t>
        <a:bodyPr/>
        <a:lstStyle/>
        <a:p>
          <a:endParaRPr lang="en-US"/>
        </a:p>
      </dgm:t>
    </dgm:pt>
    <dgm:pt modelId="{92F4715A-B7F3-4061-8805-45B2B3FD3449}">
      <dgm:prSet phldrT="[Text]"/>
      <dgm:spPr/>
      <dgm:t>
        <a:bodyPr/>
        <a:lstStyle/>
        <a:p>
          <a:r>
            <a:rPr lang="en-US" dirty="0" smtClean="0"/>
            <a:t>Traditional dress: </a:t>
          </a:r>
          <a:r>
            <a:rPr lang="en-US" dirty="0" err="1" smtClean="0"/>
            <a:t>Pollera</a:t>
          </a:r>
          <a:endParaRPr lang="en-US" dirty="0"/>
        </a:p>
      </dgm:t>
    </dgm:pt>
    <dgm:pt modelId="{6C6C3ECC-46FF-4F9A-BA32-21E74CB93C57}" type="parTrans" cxnId="{4A54D94B-AD77-4721-B563-E1B406F502E4}">
      <dgm:prSet/>
      <dgm:spPr/>
      <dgm:t>
        <a:bodyPr/>
        <a:lstStyle/>
        <a:p>
          <a:endParaRPr lang="en-US"/>
        </a:p>
      </dgm:t>
    </dgm:pt>
    <dgm:pt modelId="{739B6C3E-2779-4CF8-9BCE-47E20B814FB4}" type="sibTrans" cxnId="{4A54D94B-AD77-4721-B563-E1B406F502E4}">
      <dgm:prSet/>
      <dgm:spPr/>
      <dgm:t>
        <a:bodyPr/>
        <a:lstStyle/>
        <a:p>
          <a:endParaRPr lang="en-US"/>
        </a:p>
      </dgm:t>
    </dgm:pt>
    <dgm:pt modelId="{A8D322C4-687D-44A1-BFC8-3669810F4583}">
      <dgm:prSet phldrT="[Text]"/>
      <dgm:spPr/>
      <dgm:t>
        <a:bodyPr/>
        <a:lstStyle/>
        <a:p>
          <a:r>
            <a:rPr lang="en-US" dirty="0" smtClean="0"/>
            <a:t>Traditional dance: </a:t>
          </a:r>
          <a:r>
            <a:rPr lang="en-US" dirty="0" err="1" smtClean="0"/>
            <a:t>Pasillo</a:t>
          </a:r>
          <a:endParaRPr lang="en-US" dirty="0"/>
        </a:p>
      </dgm:t>
    </dgm:pt>
    <dgm:pt modelId="{BC5A5192-6196-458D-A92E-DD43E235D57D}" type="parTrans" cxnId="{212E8C6D-FD22-44FF-8C1B-7D3412FC79BB}">
      <dgm:prSet/>
      <dgm:spPr/>
      <dgm:t>
        <a:bodyPr/>
        <a:lstStyle/>
        <a:p>
          <a:endParaRPr lang="en-US"/>
        </a:p>
      </dgm:t>
    </dgm:pt>
    <dgm:pt modelId="{45CA8F09-5918-4A5B-858E-9DD9FECD7807}" type="sibTrans" cxnId="{212E8C6D-FD22-44FF-8C1B-7D3412FC79BB}">
      <dgm:prSet/>
      <dgm:spPr/>
      <dgm:t>
        <a:bodyPr/>
        <a:lstStyle/>
        <a:p>
          <a:endParaRPr lang="en-US"/>
        </a:p>
      </dgm:t>
    </dgm:pt>
    <dgm:pt modelId="{3531E091-C727-4D22-8302-A449D165A181}">
      <dgm:prSet phldrT="[Text]"/>
      <dgm:spPr/>
      <dgm:t>
        <a:bodyPr/>
        <a:lstStyle/>
        <a:p>
          <a:r>
            <a:rPr lang="en-US" dirty="0" smtClean="0"/>
            <a:t>Food </a:t>
          </a:r>
          <a:r>
            <a:rPr lang="en-US" dirty="0" err="1" smtClean="0"/>
            <a:t>concedesof</a:t>
          </a:r>
          <a:r>
            <a:rPr lang="en-US" dirty="0" smtClean="0"/>
            <a:t> corn, seafood, &amp; shellfish</a:t>
          </a:r>
          <a:endParaRPr lang="en-US" dirty="0"/>
        </a:p>
      </dgm:t>
    </dgm:pt>
    <dgm:pt modelId="{32884DC5-4103-4199-8BFC-E08F011E3189}" type="parTrans" cxnId="{DC49ABC8-1C96-49BA-AEE3-F51AC46E5A45}">
      <dgm:prSet/>
      <dgm:spPr/>
      <dgm:t>
        <a:bodyPr/>
        <a:lstStyle/>
        <a:p>
          <a:endParaRPr lang="en-US"/>
        </a:p>
      </dgm:t>
    </dgm:pt>
    <dgm:pt modelId="{5826D31A-05FC-4568-9E36-355162FBA102}" type="sibTrans" cxnId="{DC49ABC8-1C96-49BA-AEE3-F51AC46E5A45}">
      <dgm:prSet/>
      <dgm:spPr/>
      <dgm:t>
        <a:bodyPr/>
        <a:lstStyle/>
        <a:p>
          <a:endParaRPr lang="en-US"/>
        </a:p>
      </dgm:t>
    </dgm:pt>
    <dgm:pt modelId="{C49C6C16-6A30-48BB-9DA9-6DA5AC5E06B4}">
      <dgm:prSet/>
      <dgm:spPr/>
      <dgm:t>
        <a:bodyPr/>
        <a:lstStyle/>
        <a:p>
          <a:r>
            <a:rPr lang="en-US" dirty="0" smtClean="0"/>
            <a:t>Music concedes of jazz &amp; salsa</a:t>
          </a:r>
          <a:endParaRPr lang="en-US" dirty="0"/>
        </a:p>
      </dgm:t>
    </dgm:pt>
    <dgm:pt modelId="{C08DCD47-8374-441B-9D02-09BE5072F989}" type="parTrans" cxnId="{D4C55C0F-415E-4CDD-91DC-3934B1473C84}">
      <dgm:prSet/>
      <dgm:spPr/>
      <dgm:t>
        <a:bodyPr/>
        <a:lstStyle/>
        <a:p>
          <a:endParaRPr lang="en-US"/>
        </a:p>
      </dgm:t>
    </dgm:pt>
    <dgm:pt modelId="{69AF0E78-35B3-4EB9-BEB0-EC8885EA4AA3}" type="sibTrans" cxnId="{D4C55C0F-415E-4CDD-91DC-3934B1473C84}">
      <dgm:prSet/>
      <dgm:spPr/>
      <dgm:t>
        <a:bodyPr/>
        <a:lstStyle/>
        <a:p>
          <a:endParaRPr lang="en-US"/>
        </a:p>
      </dgm:t>
    </dgm:pt>
    <dgm:pt modelId="{DD33054C-FC56-409B-9F86-36BB1F2D0958}">
      <dgm:prSet/>
      <dgm:spPr/>
      <dgm:t>
        <a:bodyPr/>
        <a:lstStyle/>
        <a:p>
          <a:r>
            <a:rPr lang="en-US" dirty="0" smtClean="0"/>
            <a:t>Official language: Spanish</a:t>
          </a:r>
          <a:endParaRPr lang="en-US" dirty="0"/>
        </a:p>
      </dgm:t>
    </dgm:pt>
    <dgm:pt modelId="{9CB2FDBB-98EC-40FE-B732-9F8DC4A224C3}" type="parTrans" cxnId="{97F13FE1-D842-436C-9E36-15693404699D}">
      <dgm:prSet/>
      <dgm:spPr/>
      <dgm:t>
        <a:bodyPr/>
        <a:lstStyle/>
        <a:p>
          <a:endParaRPr lang="en-US"/>
        </a:p>
      </dgm:t>
    </dgm:pt>
    <dgm:pt modelId="{F1AD7918-E101-4D12-BE62-980685510CC3}" type="sibTrans" cxnId="{97F13FE1-D842-436C-9E36-15693404699D}">
      <dgm:prSet/>
      <dgm:spPr/>
      <dgm:t>
        <a:bodyPr/>
        <a:lstStyle/>
        <a:p>
          <a:endParaRPr lang="en-US"/>
        </a:p>
      </dgm:t>
    </dgm:pt>
    <dgm:pt modelId="{0C351538-391B-440B-AB9B-1077DCF01679}" type="pres">
      <dgm:prSet presAssocID="{8A88470A-3446-4316-BAD8-351613A83EF1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381E1264-4F39-472A-9F62-42E83EB12DDB}" type="pres">
      <dgm:prSet presAssocID="{7126E303-F5B6-4452-9F87-98D32D1859A0}" presName="centerShape" presStyleLbl="node0" presStyleIdx="0" presStyleCnt="1"/>
      <dgm:spPr/>
      <dgm:t>
        <a:bodyPr/>
        <a:lstStyle/>
        <a:p>
          <a:endParaRPr lang="en-US"/>
        </a:p>
      </dgm:t>
    </dgm:pt>
    <dgm:pt modelId="{A95CB69C-BB1F-4079-B30C-86F88765DA1D}" type="pres">
      <dgm:prSet presAssocID="{BA298D67-E970-4840-BE39-19B973DAA40C}" presName="Name9" presStyleLbl="parChTrans1D2" presStyleIdx="0" presStyleCnt="6"/>
      <dgm:spPr/>
    </dgm:pt>
    <dgm:pt modelId="{CC4F297E-3773-4216-9A71-51F7599CE77B}" type="pres">
      <dgm:prSet presAssocID="{BA298D67-E970-4840-BE39-19B973DAA40C}" presName="connTx" presStyleLbl="parChTrans1D2" presStyleIdx="0" presStyleCnt="6"/>
      <dgm:spPr/>
    </dgm:pt>
    <dgm:pt modelId="{9B197E0D-5B55-4A83-A770-31BE39B24AD7}" type="pres">
      <dgm:prSet presAssocID="{E2EA45F9-69DD-49D6-8B28-A606DF2B8A44}" presName="node" presStyleLbl="node1" presStyleIdx="0" presStyleCnt="6" custAng="0" custRadScaleRad="100199" custRadScaleInc="-173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C8A6E97-ED3B-4DFD-A7D8-4E08C13598E5}" type="pres">
      <dgm:prSet presAssocID="{C08DCD47-8374-441B-9D02-09BE5072F989}" presName="Name9" presStyleLbl="parChTrans1D2" presStyleIdx="1" presStyleCnt="6"/>
      <dgm:spPr/>
    </dgm:pt>
    <dgm:pt modelId="{8F7B5837-CAEB-4868-9A23-A0DB9AC23448}" type="pres">
      <dgm:prSet presAssocID="{C08DCD47-8374-441B-9D02-09BE5072F989}" presName="connTx" presStyleLbl="parChTrans1D2" presStyleIdx="1" presStyleCnt="6"/>
      <dgm:spPr/>
    </dgm:pt>
    <dgm:pt modelId="{4C53C546-2F77-4C36-8CE5-F03006C91E3D}" type="pres">
      <dgm:prSet presAssocID="{C49C6C16-6A30-48BB-9DA9-6DA5AC5E06B4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5146C8C-8F6F-44AD-9044-9CFD3DCF99D4}" type="pres">
      <dgm:prSet presAssocID="{6C6C3ECC-46FF-4F9A-BA32-21E74CB93C57}" presName="Name9" presStyleLbl="parChTrans1D2" presStyleIdx="2" presStyleCnt="6"/>
      <dgm:spPr/>
    </dgm:pt>
    <dgm:pt modelId="{43941A31-134C-4CE1-ABE5-0DF1BC2F37F3}" type="pres">
      <dgm:prSet presAssocID="{6C6C3ECC-46FF-4F9A-BA32-21E74CB93C57}" presName="connTx" presStyleLbl="parChTrans1D2" presStyleIdx="2" presStyleCnt="6"/>
      <dgm:spPr/>
    </dgm:pt>
    <dgm:pt modelId="{E8FE7287-FB12-4788-969D-BA51DC5E4455}" type="pres">
      <dgm:prSet presAssocID="{92F4715A-B7F3-4061-8805-45B2B3FD3449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664466D-C388-4DCA-AB98-8D1D92E2497A}" type="pres">
      <dgm:prSet presAssocID="{BC5A5192-6196-458D-A92E-DD43E235D57D}" presName="Name9" presStyleLbl="parChTrans1D2" presStyleIdx="3" presStyleCnt="6"/>
      <dgm:spPr/>
    </dgm:pt>
    <dgm:pt modelId="{C799E0EF-B918-421B-8D59-7A00835B1380}" type="pres">
      <dgm:prSet presAssocID="{BC5A5192-6196-458D-A92E-DD43E235D57D}" presName="connTx" presStyleLbl="parChTrans1D2" presStyleIdx="3" presStyleCnt="6"/>
      <dgm:spPr/>
    </dgm:pt>
    <dgm:pt modelId="{AEBCBA85-BC25-4CD7-9551-47568AD86A2A}" type="pres">
      <dgm:prSet presAssocID="{A8D322C4-687D-44A1-BFC8-3669810F4583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66B5903-2ECD-4959-880C-AEE722374431}" type="pres">
      <dgm:prSet presAssocID="{32884DC5-4103-4199-8BFC-E08F011E3189}" presName="Name9" presStyleLbl="parChTrans1D2" presStyleIdx="4" presStyleCnt="6"/>
      <dgm:spPr/>
    </dgm:pt>
    <dgm:pt modelId="{61AC6057-06F0-49FD-8CD8-2BD61E3025CF}" type="pres">
      <dgm:prSet presAssocID="{32884DC5-4103-4199-8BFC-E08F011E3189}" presName="connTx" presStyleLbl="parChTrans1D2" presStyleIdx="4" presStyleCnt="6"/>
      <dgm:spPr/>
    </dgm:pt>
    <dgm:pt modelId="{05939D73-E6A9-4E42-8EF1-E3C643634F9A}" type="pres">
      <dgm:prSet presAssocID="{3531E091-C727-4D22-8302-A449D165A181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A5AB06-91DD-4638-99FE-65BC2CC3296E}" type="pres">
      <dgm:prSet presAssocID="{9CB2FDBB-98EC-40FE-B732-9F8DC4A224C3}" presName="Name9" presStyleLbl="parChTrans1D2" presStyleIdx="5" presStyleCnt="6"/>
      <dgm:spPr/>
    </dgm:pt>
    <dgm:pt modelId="{9A4511A2-EB4F-4FC6-9D34-81922E52070C}" type="pres">
      <dgm:prSet presAssocID="{9CB2FDBB-98EC-40FE-B732-9F8DC4A224C3}" presName="connTx" presStyleLbl="parChTrans1D2" presStyleIdx="5" presStyleCnt="6"/>
      <dgm:spPr/>
    </dgm:pt>
    <dgm:pt modelId="{E55C616C-645E-406F-9311-593F02A48E12}" type="pres">
      <dgm:prSet presAssocID="{DD33054C-FC56-409B-9F86-36BB1F2D0958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09D92F5-EB66-46CA-9532-D8185CF386FC}" type="presOf" srcId="{BC5A5192-6196-458D-A92E-DD43E235D57D}" destId="{4664466D-C388-4DCA-AB98-8D1D92E2497A}" srcOrd="0" destOrd="0" presId="urn:microsoft.com/office/officeart/2005/8/layout/radial1"/>
    <dgm:cxn modelId="{EB6E05F7-CB36-4747-87C9-AF1C01FA2D3B}" type="presOf" srcId="{A8D322C4-687D-44A1-BFC8-3669810F4583}" destId="{AEBCBA85-BC25-4CD7-9551-47568AD86A2A}" srcOrd="0" destOrd="0" presId="urn:microsoft.com/office/officeart/2005/8/layout/radial1"/>
    <dgm:cxn modelId="{4883F96E-D0A9-46EC-B37E-47C13EB07A59}" type="presOf" srcId="{3531E091-C727-4D22-8302-A449D165A181}" destId="{05939D73-E6A9-4E42-8EF1-E3C643634F9A}" srcOrd="0" destOrd="0" presId="urn:microsoft.com/office/officeart/2005/8/layout/radial1"/>
    <dgm:cxn modelId="{4A54D94B-AD77-4721-B563-E1B406F502E4}" srcId="{7126E303-F5B6-4452-9F87-98D32D1859A0}" destId="{92F4715A-B7F3-4061-8805-45B2B3FD3449}" srcOrd="2" destOrd="0" parTransId="{6C6C3ECC-46FF-4F9A-BA32-21E74CB93C57}" sibTransId="{739B6C3E-2779-4CF8-9BCE-47E20B814FB4}"/>
    <dgm:cxn modelId="{EF949C0B-8AA8-4DBC-946B-EB4A2ABBB8FA}" srcId="{7126E303-F5B6-4452-9F87-98D32D1859A0}" destId="{E2EA45F9-69DD-49D6-8B28-A606DF2B8A44}" srcOrd="0" destOrd="0" parTransId="{BA298D67-E970-4840-BE39-19B973DAA40C}" sibTransId="{DF1469DC-EB34-46D2-928A-D90F93773B6D}"/>
    <dgm:cxn modelId="{F733B38D-2F8C-4CD2-AB8B-A3ADCBCAE4BD}" type="presOf" srcId="{92F4715A-B7F3-4061-8805-45B2B3FD3449}" destId="{E8FE7287-FB12-4788-969D-BA51DC5E4455}" srcOrd="0" destOrd="0" presId="urn:microsoft.com/office/officeart/2005/8/layout/radial1"/>
    <dgm:cxn modelId="{E7DA8C37-5195-459B-8CAF-E8BCDE8E11FE}" type="presOf" srcId="{7126E303-F5B6-4452-9F87-98D32D1859A0}" destId="{381E1264-4F39-472A-9F62-42E83EB12DDB}" srcOrd="0" destOrd="0" presId="urn:microsoft.com/office/officeart/2005/8/layout/radial1"/>
    <dgm:cxn modelId="{69067CCB-3C1E-4C6D-B57E-0BB15EB454D3}" type="presOf" srcId="{C49C6C16-6A30-48BB-9DA9-6DA5AC5E06B4}" destId="{4C53C546-2F77-4C36-8CE5-F03006C91E3D}" srcOrd="0" destOrd="0" presId="urn:microsoft.com/office/officeart/2005/8/layout/radial1"/>
    <dgm:cxn modelId="{F02193CF-7157-4701-8391-4232657FB03A}" type="presOf" srcId="{C08DCD47-8374-441B-9D02-09BE5072F989}" destId="{8F7B5837-CAEB-4868-9A23-A0DB9AC23448}" srcOrd="1" destOrd="0" presId="urn:microsoft.com/office/officeart/2005/8/layout/radial1"/>
    <dgm:cxn modelId="{290372BA-F387-48C4-9FFF-9EB1E1C1F727}" type="presOf" srcId="{BC5A5192-6196-458D-A92E-DD43E235D57D}" destId="{C799E0EF-B918-421B-8D59-7A00835B1380}" srcOrd="1" destOrd="0" presId="urn:microsoft.com/office/officeart/2005/8/layout/radial1"/>
    <dgm:cxn modelId="{AF42E777-275E-4D88-A560-AADE6B178AE1}" srcId="{8A88470A-3446-4316-BAD8-351613A83EF1}" destId="{7126E303-F5B6-4452-9F87-98D32D1859A0}" srcOrd="0" destOrd="0" parTransId="{0B1E1F2F-BDE9-4508-BA55-2D790B7A8887}" sibTransId="{69F4E51F-0E58-4E9A-ABC1-6E780D811740}"/>
    <dgm:cxn modelId="{97F13FE1-D842-436C-9E36-15693404699D}" srcId="{7126E303-F5B6-4452-9F87-98D32D1859A0}" destId="{DD33054C-FC56-409B-9F86-36BB1F2D0958}" srcOrd="5" destOrd="0" parTransId="{9CB2FDBB-98EC-40FE-B732-9F8DC4A224C3}" sibTransId="{F1AD7918-E101-4D12-BE62-980685510CC3}"/>
    <dgm:cxn modelId="{D1912506-B416-4CC2-8DBD-BF04E2888C52}" type="presOf" srcId="{E2EA45F9-69DD-49D6-8B28-A606DF2B8A44}" destId="{9B197E0D-5B55-4A83-A770-31BE39B24AD7}" srcOrd="0" destOrd="0" presId="urn:microsoft.com/office/officeart/2005/8/layout/radial1"/>
    <dgm:cxn modelId="{35F9E432-9F45-4B50-9F06-D13594A2560B}" type="presOf" srcId="{9CB2FDBB-98EC-40FE-B732-9F8DC4A224C3}" destId="{9A4511A2-EB4F-4FC6-9D34-81922E52070C}" srcOrd="1" destOrd="0" presId="urn:microsoft.com/office/officeart/2005/8/layout/radial1"/>
    <dgm:cxn modelId="{F6F2F368-A2A1-4BCC-9375-4D0B8E75627A}" type="presOf" srcId="{32884DC5-4103-4199-8BFC-E08F011E3189}" destId="{61AC6057-06F0-49FD-8CD8-2BD61E3025CF}" srcOrd="1" destOrd="0" presId="urn:microsoft.com/office/officeart/2005/8/layout/radial1"/>
    <dgm:cxn modelId="{212E8C6D-FD22-44FF-8C1B-7D3412FC79BB}" srcId="{7126E303-F5B6-4452-9F87-98D32D1859A0}" destId="{A8D322C4-687D-44A1-BFC8-3669810F4583}" srcOrd="3" destOrd="0" parTransId="{BC5A5192-6196-458D-A92E-DD43E235D57D}" sibTransId="{45CA8F09-5918-4A5B-858E-9DD9FECD7807}"/>
    <dgm:cxn modelId="{DC49ABC8-1C96-49BA-AEE3-F51AC46E5A45}" srcId="{7126E303-F5B6-4452-9F87-98D32D1859A0}" destId="{3531E091-C727-4D22-8302-A449D165A181}" srcOrd="4" destOrd="0" parTransId="{32884DC5-4103-4199-8BFC-E08F011E3189}" sibTransId="{5826D31A-05FC-4568-9E36-355162FBA102}"/>
    <dgm:cxn modelId="{D4C55C0F-415E-4CDD-91DC-3934B1473C84}" srcId="{7126E303-F5B6-4452-9F87-98D32D1859A0}" destId="{C49C6C16-6A30-48BB-9DA9-6DA5AC5E06B4}" srcOrd="1" destOrd="0" parTransId="{C08DCD47-8374-441B-9D02-09BE5072F989}" sibTransId="{69AF0E78-35B3-4EB9-BEB0-EC8885EA4AA3}"/>
    <dgm:cxn modelId="{997F4176-BB83-491F-903C-4D5705C5A1E1}" type="presOf" srcId="{9CB2FDBB-98EC-40FE-B732-9F8DC4A224C3}" destId="{DFA5AB06-91DD-4638-99FE-65BC2CC3296E}" srcOrd="0" destOrd="0" presId="urn:microsoft.com/office/officeart/2005/8/layout/radial1"/>
    <dgm:cxn modelId="{C142CD16-A7E8-4BC7-B873-57AF699D2C2D}" type="presOf" srcId="{C08DCD47-8374-441B-9D02-09BE5072F989}" destId="{5C8A6E97-ED3B-4DFD-A7D8-4E08C13598E5}" srcOrd="0" destOrd="0" presId="urn:microsoft.com/office/officeart/2005/8/layout/radial1"/>
    <dgm:cxn modelId="{62902F1D-61F2-4362-8990-07FFFAD1493D}" type="presOf" srcId="{DD33054C-FC56-409B-9F86-36BB1F2D0958}" destId="{E55C616C-645E-406F-9311-593F02A48E12}" srcOrd="0" destOrd="0" presId="urn:microsoft.com/office/officeart/2005/8/layout/radial1"/>
    <dgm:cxn modelId="{7699F432-8B07-44DB-8C08-67B604846F27}" type="presOf" srcId="{32884DC5-4103-4199-8BFC-E08F011E3189}" destId="{366B5903-2ECD-4959-880C-AEE722374431}" srcOrd="0" destOrd="0" presId="urn:microsoft.com/office/officeart/2005/8/layout/radial1"/>
    <dgm:cxn modelId="{4C21DA43-DCCC-4F1F-992D-F66E8BC80C64}" type="presOf" srcId="{6C6C3ECC-46FF-4F9A-BA32-21E74CB93C57}" destId="{43941A31-134C-4CE1-ABE5-0DF1BC2F37F3}" srcOrd="1" destOrd="0" presId="urn:microsoft.com/office/officeart/2005/8/layout/radial1"/>
    <dgm:cxn modelId="{A35EAC5F-B918-46E3-A7A6-CA5BBDF62F4D}" type="presOf" srcId="{6C6C3ECC-46FF-4F9A-BA32-21E74CB93C57}" destId="{B5146C8C-8F6F-44AD-9044-9CFD3DCF99D4}" srcOrd="0" destOrd="0" presId="urn:microsoft.com/office/officeart/2005/8/layout/radial1"/>
    <dgm:cxn modelId="{21E4E998-B978-47D9-ACB8-49FDFE1E3C8C}" type="presOf" srcId="{8A88470A-3446-4316-BAD8-351613A83EF1}" destId="{0C351538-391B-440B-AB9B-1077DCF01679}" srcOrd="0" destOrd="0" presId="urn:microsoft.com/office/officeart/2005/8/layout/radial1"/>
    <dgm:cxn modelId="{C49F190E-5B86-4501-8DFB-8B76F10FADE0}" type="presOf" srcId="{BA298D67-E970-4840-BE39-19B973DAA40C}" destId="{A95CB69C-BB1F-4079-B30C-86F88765DA1D}" srcOrd="0" destOrd="0" presId="urn:microsoft.com/office/officeart/2005/8/layout/radial1"/>
    <dgm:cxn modelId="{F3ABDC70-E37B-489A-9B93-9CE824AE9498}" type="presOf" srcId="{BA298D67-E970-4840-BE39-19B973DAA40C}" destId="{CC4F297E-3773-4216-9A71-51F7599CE77B}" srcOrd="1" destOrd="0" presId="urn:microsoft.com/office/officeart/2005/8/layout/radial1"/>
    <dgm:cxn modelId="{3FBCE735-D528-478C-9339-445F267C3C30}" type="presParOf" srcId="{0C351538-391B-440B-AB9B-1077DCF01679}" destId="{381E1264-4F39-472A-9F62-42E83EB12DDB}" srcOrd="0" destOrd="0" presId="urn:microsoft.com/office/officeart/2005/8/layout/radial1"/>
    <dgm:cxn modelId="{428DE1BC-783B-41C8-9C92-00207F9D5296}" type="presParOf" srcId="{0C351538-391B-440B-AB9B-1077DCF01679}" destId="{A95CB69C-BB1F-4079-B30C-86F88765DA1D}" srcOrd="1" destOrd="0" presId="urn:microsoft.com/office/officeart/2005/8/layout/radial1"/>
    <dgm:cxn modelId="{672930A3-5615-4CC1-AC6A-8A09AA0046EA}" type="presParOf" srcId="{A95CB69C-BB1F-4079-B30C-86F88765DA1D}" destId="{CC4F297E-3773-4216-9A71-51F7599CE77B}" srcOrd="0" destOrd="0" presId="urn:microsoft.com/office/officeart/2005/8/layout/radial1"/>
    <dgm:cxn modelId="{6E1BE3F3-8421-46A9-ACA2-46ABF6DE9021}" type="presParOf" srcId="{0C351538-391B-440B-AB9B-1077DCF01679}" destId="{9B197E0D-5B55-4A83-A770-31BE39B24AD7}" srcOrd="2" destOrd="0" presId="urn:microsoft.com/office/officeart/2005/8/layout/radial1"/>
    <dgm:cxn modelId="{82D63410-B91F-4FF1-BB93-7500453D02E7}" type="presParOf" srcId="{0C351538-391B-440B-AB9B-1077DCF01679}" destId="{5C8A6E97-ED3B-4DFD-A7D8-4E08C13598E5}" srcOrd="3" destOrd="0" presId="urn:microsoft.com/office/officeart/2005/8/layout/radial1"/>
    <dgm:cxn modelId="{F94834DE-A50A-4A08-8516-CC9DAEACE012}" type="presParOf" srcId="{5C8A6E97-ED3B-4DFD-A7D8-4E08C13598E5}" destId="{8F7B5837-CAEB-4868-9A23-A0DB9AC23448}" srcOrd="0" destOrd="0" presId="urn:microsoft.com/office/officeart/2005/8/layout/radial1"/>
    <dgm:cxn modelId="{2FEDA620-338D-4017-85F6-7BB1520EF7FE}" type="presParOf" srcId="{0C351538-391B-440B-AB9B-1077DCF01679}" destId="{4C53C546-2F77-4C36-8CE5-F03006C91E3D}" srcOrd="4" destOrd="0" presId="urn:microsoft.com/office/officeart/2005/8/layout/radial1"/>
    <dgm:cxn modelId="{E1696472-C732-4B16-BEE5-52A019BF7F96}" type="presParOf" srcId="{0C351538-391B-440B-AB9B-1077DCF01679}" destId="{B5146C8C-8F6F-44AD-9044-9CFD3DCF99D4}" srcOrd="5" destOrd="0" presId="urn:microsoft.com/office/officeart/2005/8/layout/radial1"/>
    <dgm:cxn modelId="{987A8202-6B84-46A5-91B2-16F9F844E486}" type="presParOf" srcId="{B5146C8C-8F6F-44AD-9044-9CFD3DCF99D4}" destId="{43941A31-134C-4CE1-ABE5-0DF1BC2F37F3}" srcOrd="0" destOrd="0" presId="urn:microsoft.com/office/officeart/2005/8/layout/radial1"/>
    <dgm:cxn modelId="{F35DCEA9-A417-4EC8-8EF1-5904D96BACB2}" type="presParOf" srcId="{0C351538-391B-440B-AB9B-1077DCF01679}" destId="{E8FE7287-FB12-4788-969D-BA51DC5E4455}" srcOrd="6" destOrd="0" presId="urn:microsoft.com/office/officeart/2005/8/layout/radial1"/>
    <dgm:cxn modelId="{F81C7D98-B72D-4922-B93D-8F70C4D2C3C8}" type="presParOf" srcId="{0C351538-391B-440B-AB9B-1077DCF01679}" destId="{4664466D-C388-4DCA-AB98-8D1D92E2497A}" srcOrd="7" destOrd="0" presId="urn:microsoft.com/office/officeart/2005/8/layout/radial1"/>
    <dgm:cxn modelId="{03FCB21D-B8E7-46B1-89DC-4C93D1FA904E}" type="presParOf" srcId="{4664466D-C388-4DCA-AB98-8D1D92E2497A}" destId="{C799E0EF-B918-421B-8D59-7A00835B1380}" srcOrd="0" destOrd="0" presId="urn:microsoft.com/office/officeart/2005/8/layout/radial1"/>
    <dgm:cxn modelId="{FF8CAA77-BAA8-4A7C-9FBC-E48BABC332F7}" type="presParOf" srcId="{0C351538-391B-440B-AB9B-1077DCF01679}" destId="{AEBCBA85-BC25-4CD7-9551-47568AD86A2A}" srcOrd="8" destOrd="0" presId="urn:microsoft.com/office/officeart/2005/8/layout/radial1"/>
    <dgm:cxn modelId="{077ED454-B193-448C-B7EC-9612C73EF1E3}" type="presParOf" srcId="{0C351538-391B-440B-AB9B-1077DCF01679}" destId="{366B5903-2ECD-4959-880C-AEE722374431}" srcOrd="9" destOrd="0" presId="urn:microsoft.com/office/officeart/2005/8/layout/radial1"/>
    <dgm:cxn modelId="{BEB86F63-AE5B-49DF-A220-F2891EF7783B}" type="presParOf" srcId="{366B5903-2ECD-4959-880C-AEE722374431}" destId="{61AC6057-06F0-49FD-8CD8-2BD61E3025CF}" srcOrd="0" destOrd="0" presId="urn:microsoft.com/office/officeart/2005/8/layout/radial1"/>
    <dgm:cxn modelId="{06CC4F76-524D-464F-A489-9F37E2CAE8CA}" type="presParOf" srcId="{0C351538-391B-440B-AB9B-1077DCF01679}" destId="{05939D73-E6A9-4E42-8EF1-E3C643634F9A}" srcOrd="10" destOrd="0" presId="urn:microsoft.com/office/officeart/2005/8/layout/radial1"/>
    <dgm:cxn modelId="{3B677FE6-3CE7-4876-B0E6-13EFF3A6C727}" type="presParOf" srcId="{0C351538-391B-440B-AB9B-1077DCF01679}" destId="{DFA5AB06-91DD-4638-99FE-65BC2CC3296E}" srcOrd="11" destOrd="0" presId="urn:microsoft.com/office/officeart/2005/8/layout/radial1"/>
    <dgm:cxn modelId="{EFD0B2BD-28A2-49A9-A9A0-DFD58B2D3869}" type="presParOf" srcId="{DFA5AB06-91DD-4638-99FE-65BC2CC3296E}" destId="{9A4511A2-EB4F-4FC6-9D34-81922E52070C}" srcOrd="0" destOrd="0" presId="urn:microsoft.com/office/officeart/2005/8/layout/radial1"/>
    <dgm:cxn modelId="{D32D85D5-17C3-48D7-98DF-D842AF444AAB}" type="presParOf" srcId="{0C351538-391B-440B-AB9B-1077DCF01679}" destId="{E55C616C-645E-406F-9311-593F02A48E12}" srcOrd="12" destOrd="0" presId="urn:microsoft.com/office/officeart/2005/8/layout/radial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2E593B-BE5D-432F-BE79-AA96BC131F45}" type="datetimeFigureOut">
              <a:rPr lang="en-US" smtClean="0"/>
              <a:t>5/5/2010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F8C46F-430D-4C6A-8816-6DAFD9C286F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F8C46F-430D-4C6A-8816-6DAFD9C286FA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80E27-5B06-4713-A1BC-DD1A34DCA749}" type="datetimeFigureOut">
              <a:rPr lang="en-US" smtClean="0"/>
              <a:t>5/5/2010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BBABB-6F5A-4820-96CB-C15185561F1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80E27-5B06-4713-A1BC-DD1A34DCA749}" type="datetimeFigureOut">
              <a:rPr lang="en-US" smtClean="0"/>
              <a:t>5/5/2010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BBABB-6F5A-4820-96CB-C15185561F1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80E27-5B06-4713-A1BC-DD1A34DCA749}" type="datetimeFigureOut">
              <a:rPr lang="en-US" smtClean="0"/>
              <a:t>5/5/2010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BBABB-6F5A-4820-96CB-C15185561F1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80E27-5B06-4713-A1BC-DD1A34DCA749}" type="datetimeFigureOut">
              <a:rPr lang="en-US" smtClean="0"/>
              <a:t>5/5/2010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BBABB-6F5A-4820-96CB-C15185561F1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80E27-5B06-4713-A1BC-DD1A34DCA749}" type="datetimeFigureOut">
              <a:rPr lang="en-US" smtClean="0"/>
              <a:t>5/5/2010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BBABB-6F5A-4820-96CB-C15185561F1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80E27-5B06-4713-A1BC-DD1A34DCA749}" type="datetimeFigureOut">
              <a:rPr lang="en-US" smtClean="0"/>
              <a:t>5/5/2010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BBABB-6F5A-4820-96CB-C15185561F1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80E27-5B06-4713-A1BC-DD1A34DCA749}" type="datetimeFigureOut">
              <a:rPr lang="en-US" smtClean="0"/>
              <a:t>5/5/2010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BBABB-6F5A-4820-96CB-C15185561F1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80E27-5B06-4713-A1BC-DD1A34DCA749}" type="datetimeFigureOut">
              <a:rPr lang="en-US" smtClean="0"/>
              <a:t>5/5/2010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BBABB-6F5A-4820-96CB-C15185561F1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80E27-5B06-4713-A1BC-DD1A34DCA749}" type="datetimeFigureOut">
              <a:rPr lang="en-US" smtClean="0"/>
              <a:t>5/5/2010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BBABB-6F5A-4820-96CB-C15185561F1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80E27-5B06-4713-A1BC-DD1A34DCA749}" type="datetimeFigureOut">
              <a:rPr lang="en-US" smtClean="0"/>
              <a:t>5/5/2010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BBABB-6F5A-4820-96CB-C15185561F1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80E27-5B06-4713-A1BC-DD1A34DCA749}" type="datetimeFigureOut">
              <a:rPr lang="en-US" smtClean="0"/>
              <a:t>5/5/2010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BBABB-6F5A-4820-96CB-C15185561F1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B80E27-5B06-4713-A1BC-DD1A34DCA749}" type="datetimeFigureOut">
              <a:rPr lang="en-US" smtClean="0"/>
              <a:t>5/5/2010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DBBABB-6F5A-4820-96CB-C15185561F1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828800" y="0"/>
            <a:ext cx="551259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perspectiveAbove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50800"/>
                <a:solidFill>
                  <a:sysClr val="windowText" lastClr="000000"/>
                </a:solidFill>
                <a:effectLst/>
              </a:rPr>
              <a:t>Culture of Panama</a:t>
            </a:r>
            <a:endParaRPr lang="en-US" sz="5400" b="1" cap="none" spc="0" dirty="0">
              <a:ln w="50800"/>
              <a:solidFill>
                <a:sysClr val="windowText" lastClr="000000"/>
              </a:solidFill>
              <a:effectLst/>
            </a:endParaRPr>
          </a:p>
        </p:txBody>
      </p:sp>
      <p:graphicFrame>
        <p:nvGraphicFramePr>
          <p:cNvPr id="5" name="Diagram 4"/>
          <p:cNvGraphicFramePr/>
          <p:nvPr/>
        </p:nvGraphicFramePr>
        <p:xfrm>
          <a:off x="0" y="838200"/>
          <a:ext cx="9144000" cy="6019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37</Words>
  <Application>Microsoft Office PowerPoint</Application>
  <PresentationFormat>On-screen Show (4:3)</PresentationFormat>
  <Paragraphs>9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don jimisonr</dc:creator>
  <cp:lastModifiedBy>don jimisonr</cp:lastModifiedBy>
  <cp:revision>2</cp:revision>
  <dcterms:created xsi:type="dcterms:W3CDTF">2010-05-05T20:29:35Z</dcterms:created>
  <dcterms:modified xsi:type="dcterms:W3CDTF">2010-05-05T20:43:43Z</dcterms:modified>
</cp:coreProperties>
</file>